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Differently – Article</a:t>
            </a:r>
            <a:r>
              <a:rPr lang="en-US" baseline="0" dirty="0" smtClean="0"/>
              <a:t> from ASCD; homework assignments (book or article) – give choice?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Thinking Differently – Article</a:t>
            </a:r>
            <a:r>
              <a:rPr lang="en-US" baseline="0" dirty="0" smtClean="0"/>
              <a:t> from ASCD; articles from NCTM; narrow down; give choice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Math Networking </a:t>
            </a:r>
            <a:r>
              <a:rPr lang="en-US" dirty="0" smtClean="0"/>
              <a:t>K – 6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5, </a:t>
            </a:r>
            <a:r>
              <a:rPr lang="en-US" dirty="0" smtClean="0"/>
              <a:t>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Thinking Differently</a:t>
            </a:r>
          </a:p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PSSA Common Core: ALL grades 3 – 8 </a:t>
            </a:r>
            <a:r>
              <a:rPr lang="en-US" b="1" dirty="0" smtClean="0">
                <a:solidFill>
                  <a:srgbClr val="FF0000"/>
                </a:solidFill>
              </a:rPr>
              <a:t>2015</a:t>
            </a:r>
          </a:p>
          <a:p>
            <a:r>
              <a:rPr lang="en-US" dirty="0" smtClean="0"/>
              <a:t>CLIU </a:t>
            </a:r>
            <a:r>
              <a:rPr lang="en-US" dirty="0" smtClean="0"/>
              <a:t>Math Boot Camps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wiki</a:t>
            </a:r>
          </a:p>
          <a:p>
            <a:r>
              <a:rPr lang="en-US" dirty="0" smtClean="0"/>
              <a:t>Requires registering – free</a:t>
            </a:r>
          </a:p>
          <a:p>
            <a:pPr lvl="1"/>
            <a:r>
              <a:rPr lang="en-US" dirty="0" smtClean="0"/>
              <a:t>Already created by district</a:t>
            </a:r>
          </a:p>
          <a:p>
            <a:r>
              <a:rPr lang="en-US" dirty="0" smtClean="0"/>
              <a:t>Tour of the site</a:t>
            </a:r>
          </a:p>
          <a:p>
            <a:r>
              <a:rPr lang="en-US" dirty="0" smtClean="0"/>
              <a:t>Brief ‘How-To’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Questions – write, find, modify</a:t>
            </a:r>
          </a:p>
          <a:p>
            <a:pPr lvl="1"/>
            <a:r>
              <a:rPr lang="en-US" dirty="0" smtClean="0"/>
              <a:t>Rich Tasks – find, modify</a:t>
            </a:r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http://tinyurl.com/Feb5Math</a:t>
            </a:r>
            <a:endParaRPr lang="en-US" sz="4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333</Words>
  <Application>Microsoft Office PowerPoint</Application>
  <PresentationFormat>On-screen Show (4:3)</PresentationFormat>
  <Paragraphs>85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Math Networking K – 6 </vt:lpstr>
      <vt:lpstr>Agenda</vt:lpstr>
      <vt:lpstr>Updates</vt:lpstr>
      <vt:lpstr>Sharing Our Efforts</vt:lpstr>
      <vt:lpstr>Content Area Wiki</vt:lpstr>
      <vt:lpstr>Thinking Differently</vt:lpstr>
      <vt:lpstr>Work Groups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30</cp:revision>
  <dcterms:created xsi:type="dcterms:W3CDTF">2013-01-18T14:24:41Z</dcterms:created>
  <dcterms:modified xsi:type="dcterms:W3CDTF">2013-02-04T13:28:47Z</dcterms:modified>
</cp:coreProperties>
</file>